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4B8CE-EF4B-43B2-8F81-A9DEBC8B532A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8B70C-5736-4B92-A2D4-B8AB51949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2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8B70C-5736-4B92-A2D4-B8AB519491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7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4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2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8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6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1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0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2A93-0E4E-4FAF-A21B-469DB1E4180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87456-067E-477F-AB3C-C46E9D1F3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8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2800" dirty="0"/>
              <a:t>PREDLOG REBALANSA FINANSIJSKOG PLANA ZA 2024.GODINU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sz="7600" dirty="0">
                <a:solidFill>
                  <a:srgbClr val="C00000"/>
                </a:solidFill>
              </a:rPr>
              <a:t>Univerzitet u Beogradu </a:t>
            </a:r>
          </a:p>
          <a:p>
            <a:r>
              <a:rPr lang="sr-Latn-RS" sz="7600" dirty="0">
                <a:solidFill>
                  <a:srgbClr val="C00000"/>
                </a:solidFill>
              </a:rPr>
              <a:t>Fizički fakultet</a:t>
            </a:r>
          </a:p>
          <a:p>
            <a:endParaRPr lang="sr-Latn-RS" dirty="0">
              <a:solidFill>
                <a:srgbClr val="C00000"/>
              </a:solidFill>
            </a:endParaRPr>
          </a:p>
          <a:p>
            <a:endParaRPr lang="sr-Latn-RS" dirty="0">
              <a:solidFill>
                <a:srgbClr val="C00000"/>
              </a:solidFill>
            </a:endParaRPr>
          </a:p>
          <a:p>
            <a:r>
              <a:rPr lang="sr-Latn-RS" sz="2300" dirty="0">
                <a:solidFill>
                  <a:schemeClr val="tx1"/>
                </a:solidFill>
              </a:rPr>
              <a:t>Beograd, 23/02/2024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973A-3D6E-6F19-DD1E-2F852D15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RAZLOZI ZA REBALANS FINANSIJSKOG PLANA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5385A-C422-1A8E-C151-AE1C85A31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z="2000" dirty="0"/>
              <a:t>1) Ministarstvo prosvete je programom raspodele investicionih sredstava za 2024.godinu u okviru programske aktivnosti 0003- Modernizacija infrastrukture ustanova visokog obrazovanja , na ekonomskoj klasifikaciji 512- mašine i oprema, planiralo i nabavku za Fizički fakultet u iznosu od 15.000.000 dinara, programska pozicija „Oprema za obrazovanje (učila), računari i računarska oprema.</a:t>
            </a:r>
          </a:p>
          <a:p>
            <a:pPr marL="0" indent="0">
              <a:buNone/>
            </a:pPr>
            <a:r>
              <a:rPr lang="sr-Latn-RS" sz="2000" dirty="0"/>
              <a:t>Za realizaciju planiranog projekta Ministarstvu se dostavlja i izvod iz </a:t>
            </a:r>
            <a:r>
              <a:rPr lang="sr-Latn-RS" sz="2000"/>
              <a:t>finansijskog plana  </a:t>
            </a:r>
            <a:r>
              <a:rPr lang="sr-Latn-RS" sz="2000" dirty="0"/>
              <a:t>sa označenim pozicijama koje se odnose na predmetnu nabavku.</a:t>
            </a:r>
          </a:p>
          <a:p>
            <a:pPr marL="0" indent="0">
              <a:buNone/>
            </a:pPr>
            <a:r>
              <a:rPr lang="sr-Latn-RS" sz="2000" dirty="0"/>
              <a:t>2) U skladu sa rešenjem Ministarstva nauke, tehnološkog razvoja i inovacija kao i dobijenim tumačenjem, isplate bruto naknada za rad istraživača (honorari za nastavno osoblje) se knjiže na ekonomskoj klasifikaciji 424-Specijalizovane usluge. Umanjen je iznos na ekonomskoj klasifikaciji 423- usluge po ugovoru i za isti iznos je povećana stavka na 424 (konto 4246-usluge nauke).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75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CD7674-906A-D95A-9B99-61E52FA77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80" y="0"/>
            <a:ext cx="8429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3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E442F9-D1AA-D747-0333-FED035105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61975"/>
            <a:ext cx="8686800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76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D4E35CD-42E5-792F-5D2B-95C78676F4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57408"/>
              </p:ext>
            </p:extLst>
          </p:nvPr>
        </p:nvGraphicFramePr>
        <p:xfrm>
          <a:off x="233363" y="757238"/>
          <a:ext cx="8677275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77320" imgH="5343423" progId="Excel.Sheet.12">
                  <p:embed/>
                </p:oleObj>
              </mc:Choice>
              <mc:Fallback>
                <p:oleObj name="Worksheet" r:id="rId2" imgW="8677320" imgH="53434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363" y="757238"/>
                        <a:ext cx="8677275" cy="534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54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A67E847-7FDD-66A3-FC71-6CB44EFD8A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864361"/>
              </p:ext>
            </p:extLst>
          </p:nvPr>
        </p:nvGraphicFramePr>
        <p:xfrm>
          <a:off x="233363" y="757238"/>
          <a:ext cx="8677275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77320" imgH="5343423" progId="Excel.Sheet.12">
                  <p:embed/>
                </p:oleObj>
              </mc:Choice>
              <mc:Fallback>
                <p:oleObj name="Worksheet" r:id="rId2" imgW="8677320" imgH="53434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363" y="757238"/>
                        <a:ext cx="8677275" cy="534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902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942D3CC-956D-F682-94C6-8B1528DAEA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148271"/>
              </p:ext>
            </p:extLst>
          </p:nvPr>
        </p:nvGraphicFramePr>
        <p:xfrm>
          <a:off x="233363" y="852488"/>
          <a:ext cx="8677275" cy="515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77320" imgH="5152991" progId="Excel.Sheet.12">
                  <p:embed/>
                </p:oleObj>
              </mc:Choice>
              <mc:Fallback>
                <p:oleObj name="Worksheet" r:id="rId2" imgW="8677320" imgH="51529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363" y="852488"/>
                        <a:ext cx="8677275" cy="5153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168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B8DFF3-6810-C0FF-B136-959345AB1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71475"/>
            <a:ext cx="86868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164</Words>
  <Application>Microsoft Office PowerPoint</Application>
  <PresentationFormat>On-screen Show (4:3)</PresentationFormat>
  <Paragraphs>11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Worksheet</vt:lpstr>
      <vt:lpstr>PREDLOG REBALANSA FINANSIJSKOG PLANA ZA 2024.GODINU</vt:lpstr>
      <vt:lpstr>RAZLOZI ZA REBALANS FINANSIJSKOG PLANA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PREDLOG FINANSIJSKOG PLANA ZA 2022.GODINU</dc:title>
  <dc:creator>Vesna</dc:creator>
  <cp:lastModifiedBy>Vesna</cp:lastModifiedBy>
  <cp:revision>177</cp:revision>
  <cp:lastPrinted>2024-02-23T11:50:33Z</cp:lastPrinted>
  <dcterms:created xsi:type="dcterms:W3CDTF">2021-12-08T13:27:21Z</dcterms:created>
  <dcterms:modified xsi:type="dcterms:W3CDTF">2024-02-26T09:20:43Z</dcterms:modified>
</cp:coreProperties>
</file>